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7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2EF2711-C9E2-4126-83C9-96C98E3F64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C2E225-6C94-4ABC-BF35-953224B551CD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711-C9E2-4126-83C9-96C98E3F64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E225-6C94-4ABC-BF35-953224B55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711-C9E2-4126-83C9-96C98E3F64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E225-6C94-4ABC-BF35-953224B551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EF2711-C9E2-4126-83C9-96C98E3F64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C2E225-6C94-4ABC-BF35-953224B551C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711-C9E2-4126-83C9-96C98E3F64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C2E225-6C94-4ABC-BF35-953224B551C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EF2711-C9E2-4126-83C9-96C98E3F64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C2E225-6C94-4ABC-BF35-953224B551C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2EF2711-C9E2-4126-83C9-96C98E3F64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DC2E225-6C94-4ABC-BF35-953224B551C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711-C9E2-4126-83C9-96C98E3F64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C2E225-6C94-4ABC-BF35-953224B551C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711-C9E2-4126-83C9-96C98E3F64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C2E225-6C94-4ABC-BF35-953224B551C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EF2711-C9E2-4126-83C9-96C98E3F64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C2E225-6C94-4ABC-BF35-953224B551C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72EF2711-C9E2-4126-83C9-96C98E3F64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DC2E225-6C94-4ABC-BF35-953224B551C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72EF2711-C9E2-4126-83C9-96C98E3F64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DC2E225-6C94-4ABC-BF35-953224B551C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.miridei.com/files/img/c/idei-dosuga/kakuyu-knigu-pochitat/8_6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09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3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dirty="0" smtClean="0">
                <a:latin typeface="Comic Sans MS" panose="030F0702030302020204" pitchFamily="66" charset="0"/>
              </a:rPr>
              <a:t>Я </a:t>
            </a:r>
            <a:r>
              <a:rPr lang="ru-RU" sz="2800" dirty="0">
                <a:latin typeface="Comic Sans MS" panose="030F0702030302020204" pitchFamily="66" charset="0"/>
              </a:rPr>
              <a:t>думаю, что в рассказе «Кукла»  Г. Черкашин хотел показать, что в трудное время одни люди помогают другим, как мама и её дочь, а для других «людей» - это повод нажиться на чужом горе.</a:t>
            </a:r>
          </a:p>
          <a:p>
            <a:pPr algn="just"/>
            <a:r>
              <a:rPr lang="ru-RU" sz="2800" dirty="0" smtClean="0">
                <a:latin typeface="Comic Sans MS" panose="030F0702030302020204" pitchFamily="66" charset="0"/>
              </a:rPr>
              <a:t>	Мне </a:t>
            </a:r>
            <a:r>
              <a:rPr lang="ru-RU" sz="2800" dirty="0">
                <a:latin typeface="Comic Sans MS" panose="030F0702030302020204" pitchFamily="66" charset="0"/>
              </a:rPr>
              <a:t>этот рассказ понравился тем, что автор не описывает блокаду Ленинграда, не обращает внимания читателя на боевые действия. Война в этом рассказе является фоном, и это, как мне кажется, заставляет читателя задуматься об отношениях людей друг к другу. (</a:t>
            </a:r>
            <a:r>
              <a:rPr lang="ru-RU" sz="2800" dirty="0" err="1">
                <a:latin typeface="Comic Sans MS" panose="030F0702030302020204" pitchFamily="66" charset="0"/>
              </a:rPr>
              <a:t>Блошкин</a:t>
            </a:r>
            <a:r>
              <a:rPr lang="ru-RU" sz="2800" dirty="0">
                <a:latin typeface="Comic Sans MS" panose="030F0702030302020204" pitchFamily="66" charset="0"/>
              </a:rPr>
              <a:t> Юрий, 8 класс)</a:t>
            </a:r>
          </a:p>
        </p:txBody>
      </p:sp>
    </p:spTree>
    <p:extLst>
      <p:ext uri="{BB962C8B-B14F-4D97-AF65-F5344CB8AC3E}">
        <p14:creationId xmlns:p14="http://schemas.microsoft.com/office/powerpoint/2010/main" val="390883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c.pics.livejournal.com/knizgkin_dom/19542317/409185/409185_6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884" y="332656"/>
            <a:ext cx="4536504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47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ytimg.com/vi/Gaf80aWfJS0/maxres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5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dirty="0" smtClean="0">
                <a:latin typeface="Comic Sans MS" panose="030F0702030302020204" pitchFamily="66" charset="0"/>
              </a:rPr>
              <a:t>Прочитав </a:t>
            </a:r>
            <a:r>
              <a:rPr lang="ru-RU" sz="2800" dirty="0">
                <a:latin typeface="Comic Sans MS" panose="030F0702030302020204" pitchFamily="66" charset="0"/>
              </a:rPr>
              <a:t>грустный, но очень поучительный рассказ, я поняла, что главный герой произведения – кукла Маша. Именно благодаря ей нам раскрываются черты характера всех действующих лиц: чуткой, терпеливой девочки; трудолюбивой, любящей, интеллигентной мамы; нахальной, бездушной, жадной женщины и понимающего продавца.</a:t>
            </a:r>
          </a:p>
          <a:p>
            <a:pPr algn="just"/>
            <a:r>
              <a:rPr lang="ru-RU" sz="2800" dirty="0" smtClean="0">
                <a:latin typeface="Comic Sans MS" panose="030F0702030302020204" pitchFamily="66" charset="0"/>
              </a:rPr>
              <a:t>	Девочка </a:t>
            </a:r>
            <a:r>
              <a:rPr lang="ru-RU" sz="2800" dirty="0">
                <a:latin typeface="Comic Sans MS" panose="030F0702030302020204" pitchFamily="66" charset="0"/>
              </a:rPr>
              <a:t>осталась без подарка дедушки, прекрасной куклы, но она в сердце сохранит память о близких ей людях. (Павлова Виолетта, 8 класс) </a:t>
            </a:r>
          </a:p>
        </p:txBody>
      </p:sp>
    </p:spTree>
    <p:extLst>
      <p:ext uri="{BB962C8B-B14F-4D97-AF65-F5344CB8AC3E}">
        <p14:creationId xmlns:p14="http://schemas.microsoft.com/office/powerpoint/2010/main" val="68604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c.pics.livejournal.com/knizgkin_dom/19542317/407323/407323_6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8706"/>
            <a:ext cx="4499570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418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omic Sans MS" panose="030F0702030302020204" pitchFamily="66" charset="0"/>
              </a:rPr>
              <a:t>	Произведение </a:t>
            </a:r>
            <a:r>
              <a:rPr lang="ru-RU" sz="2800" dirty="0">
                <a:latin typeface="Comic Sans MS" panose="030F0702030302020204" pitchFamily="66" charset="0"/>
              </a:rPr>
              <a:t>мне показалось достаточно печальным, как и большинство произведений о войне. Также меня поразило то, что девочка для своего возраста являлась очень взрослой. Она мужественно, без слёз, принимала различные обстоятельства: смерть дедушки и бабушки, жадность новой «хозяйки» и их квартиры и вещей и тот факт, что куклу, единственную связь девочки с мирной, довоенной жизнью,  выкупил кто-то другой. Девочка поняла, что с потерей куклы закончилось её детство и началась новая, мирная жизнь.  (Шинкаренко Михаил, 8 класс) </a:t>
            </a:r>
          </a:p>
        </p:txBody>
      </p:sp>
    </p:spTree>
    <p:extLst>
      <p:ext uri="{BB962C8B-B14F-4D97-AF65-F5344CB8AC3E}">
        <p14:creationId xmlns:p14="http://schemas.microsoft.com/office/powerpoint/2010/main" val="100133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6426/157060903.143/0_cdaa6_804132bb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824536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607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</TotalTime>
  <Words>0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Агафонов</dc:creator>
  <cp:lastModifiedBy>Алексей Агафонов</cp:lastModifiedBy>
  <cp:revision>2</cp:revision>
  <dcterms:created xsi:type="dcterms:W3CDTF">2021-05-13T16:06:32Z</dcterms:created>
  <dcterms:modified xsi:type="dcterms:W3CDTF">2021-05-13T16:17:43Z</dcterms:modified>
</cp:coreProperties>
</file>